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</p:sldIdLst>
  <p:sldSz cx="9144000" cy="5143500" type="screen16x9"/>
  <p:notesSz cx="6858000" cy="9144000"/>
  <p:embeddedFontLst>
    <p:embeddedFont>
      <p:font typeface="Google Sans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666" y="65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jpg>
</file>

<file path=ppt/media/image2.jp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ad0701490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g3ad07014906_2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ad07014906_2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" name="Google Shape;152;g3ad07014906_2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ad07014906_2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g3ad07014906_2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ad07014906_2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g3ad07014906_2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ad07014906_2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Google Shape;175;g3ad07014906_2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ad07014906_2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" name="Google Shape;104;g3ad07014906_2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ad07014906_2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3ad07014906_2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ad07014906_2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3ad07014906_2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ad07014906_2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g3ad07014906_2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ad07014906_2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" name="Google Shape;128;g3ad07014906_2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ad07014906_2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g3ad07014906_2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ad07014906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3ad07014906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ad07014906_2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g3ad07014906_2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/>
        </p:nvSpPr>
        <p:spPr>
          <a:xfrm>
            <a:off x="436625" y="881025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GB" sz="4000" b="1" i="0" u="none" strike="noStrike" cap="none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Guidelines</a:t>
            </a:r>
            <a:endParaRPr sz="4000" b="1" i="0" u="none" strike="noStrike" cap="none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0" name="Google Shape;100;p25"/>
          <p:cNvSpPr txBox="1"/>
          <p:nvPr/>
        </p:nvSpPr>
        <p:spPr>
          <a:xfrm>
            <a:off x="609900" y="1711275"/>
            <a:ext cx="7924200" cy="25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Char char="●"/>
            </a:pPr>
            <a:r>
              <a:rPr lang="en-GB" sz="1500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Kindly use the given template for submitting your project (Make a copy of the template)</a:t>
            </a:r>
            <a:endParaRPr sz="1500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Char char="●"/>
            </a:pPr>
            <a:r>
              <a:rPr lang="en-GB" sz="1500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One team is only required to submit one project/ppt.</a:t>
            </a:r>
            <a:endParaRPr sz="1500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Char char="●"/>
            </a:pPr>
            <a:r>
              <a:rPr lang="en-GB" sz="1500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The ideal size of the presentation should not be more than 10 slides.</a:t>
            </a:r>
            <a:endParaRPr sz="1500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Char char="●"/>
            </a:pPr>
            <a:r>
              <a:rPr lang="en-GB" sz="1500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You are welcome to add as many POCs and design concepts to support your project.</a:t>
            </a:r>
            <a:endParaRPr sz="1500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Char char="●"/>
            </a:pPr>
            <a:r>
              <a:rPr lang="en-GB" sz="1500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The project should be feasible and the team members should be capable enough, to come up with the prototype of the same idea, if required.</a:t>
            </a:r>
            <a:endParaRPr sz="1500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Google Sans"/>
              <a:buChar char="●"/>
            </a:pPr>
            <a:r>
              <a:rPr lang="en-GB" sz="1500" b="1" i="1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Solutions must include at least one Google technology.</a:t>
            </a:r>
            <a:endParaRPr sz="1500" b="1" i="1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AFD000-5917-736F-A236-D027EF2BCC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40" y="288289"/>
            <a:ext cx="2377440" cy="48291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4"/>
          <p:cNvSpPr txBox="1"/>
          <p:nvPr/>
        </p:nvSpPr>
        <p:spPr>
          <a:xfrm>
            <a:off x="219900" y="855225"/>
            <a:ext cx="87231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Snapshots of the MVP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7A50E71-909A-02B4-A00B-C89859ECD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700" y="163200"/>
            <a:ext cx="2332113" cy="47371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5"/>
          <p:cNvSpPr txBox="1"/>
          <p:nvPr/>
        </p:nvSpPr>
        <p:spPr>
          <a:xfrm>
            <a:off x="109950" y="781900"/>
            <a:ext cx="8894100" cy="6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Additional Details/Future Development (if any)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A208313-5004-D178-EE44-69B733975D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700" y="163200"/>
            <a:ext cx="2332113" cy="47371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6"/>
          <p:cNvSpPr txBox="1"/>
          <p:nvPr/>
        </p:nvSpPr>
        <p:spPr>
          <a:xfrm>
            <a:off x="146600" y="843000"/>
            <a:ext cx="88332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Provide links to your: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rabicPeriod"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GitHub Public Repository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rabicPeriod"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Demo Video Link (3 Minutes)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rabicPeriod"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MVP Link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4C92BE-8374-FE2B-5594-A343C318AF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700" y="163200"/>
            <a:ext cx="2332113" cy="47371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t="-12000" r="-1000" b="-12000"/>
          </a:stretch>
        </a:blip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IN" dirty="0"/>
              <a:t>  </a:t>
            </a:r>
            <a:endParaRPr dirty="0"/>
          </a:p>
        </p:txBody>
      </p:sp>
      <p:sp>
        <p:nvSpPr>
          <p:cNvPr id="178" name="Google Shape;178;p3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dirty="0"/>
              <a:t> </a:t>
            </a:r>
            <a:endParaRPr dirty="0"/>
          </a:p>
        </p:txBody>
      </p:sp>
      <p:sp>
        <p:nvSpPr>
          <p:cNvPr id="180" name="Google Shape;180;p38"/>
          <p:cNvSpPr txBox="1"/>
          <p:nvPr/>
        </p:nvSpPr>
        <p:spPr>
          <a:xfrm>
            <a:off x="392980" y="3837985"/>
            <a:ext cx="3712800" cy="10517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900" b="1" dirty="0">
                <a:solidFill>
                  <a:srgbClr val="FF0000"/>
                </a:solidFill>
                <a:latin typeface="Google Sans"/>
                <a:ea typeface="Google Sans"/>
                <a:cs typeface="Google Sans"/>
                <a:sym typeface="Google Sans"/>
              </a:rPr>
              <a:t>Thank you!</a:t>
            </a:r>
            <a:endParaRPr sz="45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/>
        </p:nvSpPr>
        <p:spPr>
          <a:xfrm>
            <a:off x="162600" y="3195125"/>
            <a:ext cx="8760000" cy="17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Team Details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Team name: 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Team leader name: 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Problem Statement: Open Innovation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A5F4A1-2C26-5A92-8493-3FA165530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304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7"/>
          <p:cNvSpPr txBox="1"/>
          <p:nvPr/>
        </p:nvSpPr>
        <p:spPr>
          <a:xfrm>
            <a:off x="85525" y="806350"/>
            <a:ext cx="8943000" cy="5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Brief about your solution and problem st</a:t>
            </a:r>
            <a:r>
              <a:rPr lang="en-GB" sz="1800" b="1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atement addressing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90348B-D637-D48B-2EAD-DE72B49B3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25" y="213540"/>
            <a:ext cx="2377440" cy="48291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8"/>
          <p:cNvSpPr txBox="1"/>
          <p:nvPr/>
        </p:nvSpPr>
        <p:spPr>
          <a:xfrm>
            <a:off x="183250" y="818550"/>
            <a:ext cx="8784300" cy="14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Opportunities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lang="en-GB" sz="1800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ideas?</a:t>
            </a:r>
            <a:endParaRPr sz="1800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Google Sans"/>
              <a:buAutoNum type="alphaLcPeriod"/>
            </a:pPr>
            <a:r>
              <a:rPr lang="en-GB" sz="1800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sz="1800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497F3DA-6B34-2AEB-50A8-34A01EC595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" y="166369"/>
            <a:ext cx="2377440" cy="48291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/>
          <p:nvPr/>
        </p:nvSpPr>
        <p:spPr>
          <a:xfrm>
            <a:off x="195475" y="855225"/>
            <a:ext cx="8698800" cy="5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List of features offered by the solution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E8EA1C7-2DC6-35E2-4026-4ACA68A1F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" y="176529"/>
            <a:ext cx="2377440" cy="48291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0"/>
          <p:cNvSpPr txBox="1"/>
          <p:nvPr/>
        </p:nvSpPr>
        <p:spPr>
          <a:xfrm>
            <a:off x="158825" y="855225"/>
            <a:ext cx="8784300" cy="11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Google </a:t>
            </a: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Technologies used in the solution</a:t>
            </a:r>
            <a:endParaRPr sz="12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39532A-6E59-6C03-7ED4-2AEBDEA51C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985" y="227329"/>
            <a:ext cx="2377440" cy="48291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1"/>
          <p:cNvSpPr txBox="1"/>
          <p:nvPr/>
        </p:nvSpPr>
        <p:spPr>
          <a:xfrm>
            <a:off x="195475" y="830775"/>
            <a:ext cx="8772000" cy="5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Process flow diagram or Use-case diagram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4FEF03-BDDF-26A4-AC17-A38F0ACA4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" y="176529"/>
            <a:ext cx="2377440" cy="48291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2"/>
          <p:cNvSpPr txBox="1"/>
          <p:nvPr/>
        </p:nvSpPr>
        <p:spPr>
          <a:xfrm>
            <a:off x="207700" y="879650"/>
            <a:ext cx="87231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Wireframes/Mock diagrams of the proposed solution (optional)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3DB13B5-635E-1958-1676-388EA9957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700" y="163200"/>
            <a:ext cx="2332113" cy="47371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3"/>
          <p:cNvSpPr txBox="1"/>
          <p:nvPr/>
        </p:nvSpPr>
        <p:spPr>
          <a:xfrm>
            <a:off x="171050" y="867425"/>
            <a:ext cx="88209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GB" sz="1800" b="1" i="0" u="none" strike="noStrike" cap="none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Architecture diagram of the proposed solution</a:t>
            </a:r>
            <a:endParaRPr sz="1800" b="1" i="0" u="none" strike="noStrike" cap="none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2F6922E-CF4E-EC91-D4DF-776815CEA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700" y="163200"/>
            <a:ext cx="2332113" cy="47371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213</Words>
  <Application>Microsoft Office PowerPoint</Application>
  <PresentationFormat>On-screen Show (16:9)</PresentationFormat>
  <Paragraphs>31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Google Sans</vt:lpstr>
      <vt:lpstr>Arial</vt:lpstr>
      <vt:lpstr>Simple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prathamesh koli</cp:lastModifiedBy>
  <cp:revision>3</cp:revision>
  <dcterms:modified xsi:type="dcterms:W3CDTF">2025-12-24T15:49:58Z</dcterms:modified>
</cp:coreProperties>
</file>